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65" r:id="rId2"/>
    <p:sldId id="272" r:id="rId3"/>
    <p:sldId id="274" r:id="rId4"/>
    <p:sldId id="273" r:id="rId5"/>
    <p:sldId id="276"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100" d="100"/>
          <a:sy n="100" d="100"/>
        </p:scale>
        <p:origin x="-528"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7AC1E9-66F4-4016-A511-ED47C8A96CFE}" type="datetimeFigureOut">
              <a:rPr lang="en-US" smtClean="0"/>
              <a:t>7/4/2021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5DAA73-6DEB-440B-ADB6-BC753FA54F86}" type="slidenum">
              <a:rPr lang="en-US" smtClean="0"/>
              <a:t>‹#›</a:t>
            </a:fld>
            <a:endParaRPr lang="en-US" dirty="0"/>
          </a:p>
        </p:txBody>
      </p:sp>
    </p:spTree>
    <p:extLst>
      <p:ext uri="{BB962C8B-B14F-4D97-AF65-F5344CB8AC3E}">
        <p14:creationId xmlns:p14="http://schemas.microsoft.com/office/powerpoint/2010/main" val="59890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915DAA73-6DEB-440B-ADB6-BC753FA54F86}" type="slidenum">
              <a:rPr lang="en-US" smtClean="0"/>
              <a:t>1</a:t>
            </a:fld>
            <a:endParaRPr lang="en-US" dirty="0"/>
          </a:p>
        </p:txBody>
      </p:sp>
    </p:spTree>
    <p:extLst>
      <p:ext uri="{BB962C8B-B14F-4D97-AF65-F5344CB8AC3E}">
        <p14:creationId xmlns:p14="http://schemas.microsoft.com/office/powerpoint/2010/main" val="2337647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Dogs in daycare can stay at high quality boarding facilities where trained staff keep an eye on the pets. Close supervision of dogs can get maintained to prevent them from getting lost or stolen by people (</a:t>
            </a:r>
            <a:r>
              <a:rPr lang="en-US" sz="1200" dirty="0" smtClean="0"/>
              <a:t>Kogan</a:t>
            </a:r>
            <a:r>
              <a:rPr lang="en-US" sz="1200" baseline="0" dirty="0" smtClean="0"/>
              <a:t> Et al 2019)</a:t>
            </a:r>
            <a:r>
              <a:rPr lang="en-US" sz="1200" kern="1200" dirty="0" smtClean="0">
                <a:solidFill>
                  <a:schemeClr val="tx1"/>
                </a:solidFill>
                <a:effectLst/>
                <a:latin typeface="+mn-lt"/>
                <a:ea typeface="+mn-ea"/>
                <a:cs typeface="+mn-cs"/>
              </a:rPr>
              <a:t>. Secondly, dog boarding provide dogs with chance of staying physically fit during the day. Getting physical activity is an important part of making sure that dogs are in good condition. Dogs at the boarding facility can socialize with others to prevent them from getting stressed. Dogs can get calm when they interact with others through the assistance of their guards. </a:t>
            </a:r>
          </a:p>
          <a:p>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2</a:t>
            </a:fld>
            <a:endParaRPr lang="en-US" dirty="0"/>
          </a:p>
        </p:txBody>
      </p:sp>
    </p:spTree>
    <p:extLst>
      <p:ext uri="{BB962C8B-B14F-4D97-AF65-F5344CB8AC3E}">
        <p14:creationId xmlns:p14="http://schemas.microsoft.com/office/powerpoint/2010/main" val="3629473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Recruiting a trusted friend or family member or contracting with a professional pet sitter can get used to promote dog boarding. A pet sitter would visit several times each day to monitor the dogs.  Some people prefer hiring someone to temporarily take up residence in their home.  Also, pet owners can choose from conventional kennel environments to upscale dog boarding. Many facilities offer cage free boarding where the dogs spend their time roaming. The facilities in the commercial would help prevent dogs from getting disturbed. The resort facilities would help offer extra playful activities for dogs.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15DAA73-6DEB-440B-ADB6-BC753FA54F86}" type="slidenum">
              <a:rPr lang="en-US" smtClean="0"/>
              <a:t>3</a:t>
            </a:fld>
            <a:endParaRPr lang="en-US" dirty="0"/>
          </a:p>
        </p:txBody>
      </p:sp>
    </p:spTree>
    <p:extLst>
      <p:ext uri="{BB962C8B-B14F-4D97-AF65-F5344CB8AC3E}">
        <p14:creationId xmlns:p14="http://schemas.microsoft.com/office/powerpoint/2010/main" val="170820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 temperament assessment is a trial run to see if your dog meshes well with the staff and other dogs. Most importantly, it lets you know if the kennel is the right fit. To ensure the safety of yourself and the dog handlers, ask the boarding facility for a temperament assessment. Proper sanitation prevents disease outbreaks and keeps pets healthy (</a:t>
            </a:r>
            <a:r>
              <a:rPr lang="en-US" sz="1200" b="0" dirty="0" smtClean="0">
                <a:latin typeface="Times New Roman" pitchFamily="18" charset="0"/>
                <a:cs typeface="Times New Roman" pitchFamily="18" charset="0"/>
              </a:rPr>
              <a:t>Warwick Et al.</a:t>
            </a:r>
            <a:r>
              <a:rPr lang="en-US" sz="1200" b="0" baseline="0" dirty="0" smtClean="0">
                <a:latin typeface="Times New Roman" pitchFamily="18" charset="0"/>
                <a:cs typeface="Times New Roman" pitchFamily="18" charset="0"/>
              </a:rPr>
              <a:t> 2018). </a:t>
            </a:r>
            <a:r>
              <a:rPr lang="en-US" sz="1200" kern="1200" dirty="0" smtClean="0">
                <a:solidFill>
                  <a:schemeClr val="tx1"/>
                </a:solidFill>
                <a:effectLst/>
                <a:latin typeface="+mn-lt"/>
                <a:ea typeface="+mn-ea"/>
                <a:cs typeface="+mn-cs"/>
              </a:rPr>
              <a:t> Find out how often the facility is sanitized. Find out if the air is purified for kennel cough or other airborne illnesses. If it’s your first time boarding your dog, chances are you will want up to the minute updates. </a:t>
            </a:r>
          </a:p>
          <a:p>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4</a:t>
            </a:fld>
            <a:endParaRPr lang="en-US" dirty="0"/>
          </a:p>
        </p:txBody>
      </p:sp>
    </p:spTree>
    <p:extLst>
      <p:ext uri="{BB962C8B-B14F-4D97-AF65-F5344CB8AC3E}">
        <p14:creationId xmlns:p14="http://schemas.microsoft.com/office/powerpoint/2010/main" val="3257727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5</a:t>
            </a:fld>
            <a:endParaRPr lang="en-US" dirty="0"/>
          </a:p>
        </p:txBody>
      </p:sp>
    </p:spTree>
    <p:extLst>
      <p:ext uri="{BB962C8B-B14F-4D97-AF65-F5344CB8AC3E}">
        <p14:creationId xmlns:p14="http://schemas.microsoft.com/office/powerpoint/2010/main" val="3116044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7DDC3D-1BA0-4764-B6EF-19AA1D9FE6BE}"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C57DDC3D-1BA0-4764-B6EF-19AA1D9FE6BE}"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FABC9163-40F4-41C1-B94C-97E6E3ED05A0}" type="datetimeFigureOut">
              <a:rPr lang="en-US" smtClean="0"/>
              <a:t>7/4/2021</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C57DDC3D-1BA0-4764-B6EF-19AA1D9FE6BE}"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1"/>
            <a:ext cx="8153400" cy="3810000"/>
          </a:xfrm>
        </p:spPr>
        <p:txBody>
          <a:bodyPr>
            <a:normAutofit/>
          </a:bodyPr>
          <a:lstStyle/>
          <a:p>
            <a:pPr marL="0" indent="0"/>
            <a:endParaRPr lang="en-US" sz="2800" dirty="0" smtClean="0"/>
          </a:p>
          <a:p>
            <a:pPr algn="ctr"/>
            <a:r>
              <a:rPr lang="en-US" sz="2800" dirty="0" smtClean="0"/>
              <a:t>Dog Boarding</a:t>
            </a:r>
            <a:endParaRPr lang="en-US" sz="2800" dirty="0"/>
          </a:p>
          <a:p>
            <a:pPr algn="ctr"/>
            <a:r>
              <a:rPr lang="en-US" sz="2800" dirty="0"/>
              <a:t>Student’s Name</a:t>
            </a:r>
          </a:p>
          <a:p>
            <a:pPr algn="ctr"/>
            <a:r>
              <a:rPr lang="en-US" sz="2800" dirty="0"/>
              <a:t>Institution</a:t>
            </a:r>
          </a:p>
          <a:p>
            <a:pPr algn="ctr"/>
            <a:r>
              <a:rPr lang="en-US" sz="2800" dirty="0"/>
              <a:t>Date</a:t>
            </a:r>
          </a:p>
          <a:p>
            <a:pPr marL="0" indent="0"/>
            <a:endParaRPr lang="en-US" sz="2800" dirty="0"/>
          </a:p>
        </p:txBody>
      </p:sp>
    </p:spTree>
    <p:extLst>
      <p:ext uri="{BB962C8B-B14F-4D97-AF65-F5344CB8AC3E}">
        <p14:creationId xmlns:p14="http://schemas.microsoft.com/office/powerpoint/2010/main" val="33355997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r>
              <a:rPr lang="en-US" sz="2000" b="0" dirty="0" smtClean="0">
                <a:latin typeface="Times New Roman" pitchFamily="18" charset="0"/>
                <a:cs typeface="Times New Roman" pitchFamily="18" charset="0"/>
              </a:rPr>
              <a:t>Importance of dog boarding</a:t>
            </a:r>
          </a:p>
          <a:p>
            <a:pPr>
              <a:buFont typeface="Arial" pitchFamily="34" charset="0"/>
              <a:buChar char="•"/>
            </a:pPr>
            <a:r>
              <a:rPr lang="en-US" sz="2000" b="0" dirty="0" smtClean="0">
                <a:latin typeface="Times New Roman" pitchFamily="18" charset="0"/>
                <a:cs typeface="Times New Roman" pitchFamily="18" charset="0"/>
              </a:rPr>
              <a:t>Promotes close supervision of dogs.</a:t>
            </a:r>
          </a:p>
          <a:p>
            <a:pPr>
              <a:buFont typeface="Arial" pitchFamily="34" charset="0"/>
              <a:buChar char="•"/>
            </a:pPr>
            <a:r>
              <a:rPr lang="en-US" sz="2000" b="0" dirty="0" smtClean="0">
                <a:latin typeface="Times New Roman" pitchFamily="18" charset="0"/>
                <a:cs typeface="Times New Roman" pitchFamily="18" charset="0"/>
              </a:rPr>
              <a:t>Enhances physical activity in dogs</a:t>
            </a:r>
            <a:r>
              <a:rPr lang="en-US" sz="2000" dirty="0">
                <a:latin typeface="Times New Roman" pitchFamily="18" charset="0"/>
                <a:cs typeface="Times New Roman" pitchFamily="18" charset="0"/>
              </a:rPr>
              <a:t> </a:t>
            </a:r>
            <a:r>
              <a:rPr lang="en-US" sz="2000" b="0" dirty="0">
                <a:latin typeface="Times New Roman" pitchFamily="18" charset="0"/>
                <a:cs typeface="Times New Roman" pitchFamily="18" charset="0"/>
              </a:rPr>
              <a:t>(Kogan Et al 2019</a:t>
            </a:r>
            <a:r>
              <a:rPr lang="en-US" sz="2000" b="0" dirty="0" smtClean="0">
                <a:latin typeface="Times New Roman" pitchFamily="18" charset="0"/>
                <a:cs typeface="Times New Roman" pitchFamily="18" charset="0"/>
              </a:rPr>
              <a:t>).</a:t>
            </a:r>
          </a:p>
          <a:p>
            <a:pPr>
              <a:buFont typeface="Arial" pitchFamily="34" charset="0"/>
              <a:buChar char="•"/>
            </a:pPr>
            <a:r>
              <a:rPr lang="en-US" sz="2000" b="0" dirty="0" smtClean="0">
                <a:latin typeface="Times New Roman" pitchFamily="18" charset="0"/>
                <a:cs typeface="Times New Roman" pitchFamily="18" charset="0"/>
              </a:rPr>
              <a:t>Enhances socialization of dogs.</a:t>
            </a:r>
          </a:p>
        </p:txBody>
      </p:sp>
    </p:spTree>
    <p:extLst>
      <p:ext uri="{BB962C8B-B14F-4D97-AF65-F5344CB8AC3E}">
        <p14:creationId xmlns:p14="http://schemas.microsoft.com/office/powerpoint/2010/main" val="1963836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609600"/>
            <a:ext cx="7520940" cy="4070877"/>
          </a:xfrm>
        </p:spPr>
        <p:txBody>
          <a:bodyPr/>
          <a:lstStyle/>
          <a:p>
            <a:endParaRPr lang="en-US" b="0" dirty="0" smtClean="0"/>
          </a:p>
          <a:p>
            <a:pPr algn="ctr"/>
            <a:r>
              <a:rPr lang="en-US" sz="2000" dirty="0" smtClean="0">
                <a:latin typeface="Times New Roman" pitchFamily="18" charset="0"/>
                <a:cs typeface="Times New Roman" pitchFamily="18" charset="0"/>
              </a:rPr>
              <a:t>Best option for dog boarding</a:t>
            </a:r>
            <a:endParaRPr lang="en-US" sz="2000" dirty="0" smtClean="0">
              <a:latin typeface="Times New Roman" pitchFamily="18" charset="0"/>
              <a:cs typeface="Times New Roman" pitchFamily="18" charset="0"/>
            </a:endParaRPr>
          </a:p>
          <a:p>
            <a:pPr>
              <a:buFont typeface="Arial" pitchFamily="34" charset="0"/>
              <a:buChar char="•"/>
            </a:pPr>
            <a:r>
              <a:rPr lang="en-US" sz="2000" b="0" dirty="0">
                <a:latin typeface="Times New Roman" pitchFamily="18" charset="0"/>
                <a:cs typeface="Times New Roman" pitchFamily="18" charset="0"/>
              </a:rPr>
              <a:t> </a:t>
            </a:r>
            <a:r>
              <a:rPr lang="en-US" sz="2000" b="0" dirty="0">
                <a:latin typeface="Times New Roman" pitchFamily="18" charset="0"/>
                <a:cs typeface="Times New Roman" pitchFamily="18" charset="0"/>
              </a:rPr>
              <a:t>In-home </a:t>
            </a:r>
            <a:r>
              <a:rPr lang="en-US" sz="2000" b="0" dirty="0" smtClean="0">
                <a:latin typeface="Times New Roman" pitchFamily="18" charset="0"/>
                <a:cs typeface="Times New Roman" pitchFamily="18" charset="0"/>
              </a:rPr>
              <a:t>care option.</a:t>
            </a:r>
          </a:p>
          <a:p>
            <a:pPr>
              <a:buFont typeface="Arial" pitchFamily="34" charset="0"/>
              <a:buChar char="•"/>
            </a:pPr>
            <a:r>
              <a:rPr lang="en-US" sz="2000" b="0" dirty="0" smtClean="0">
                <a:latin typeface="Times New Roman" pitchFamily="18" charset="0"/>
                <a:cs typeface="Times New Roman" pitchFamily="18" charset="0"/>
              </a:rPr>
              <a:t>Commercial option.</a:t>
            </a:r>
          </a:p>
          <a:p>
            <a:pPr>
              <a:buFont typeface="Arial" pitchFamily="34" charset="0"/>
              <a:buChar char="•"/>
            </a:pPr>
            <a:endParaRPr lang="en-US"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1910704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r>
              <a:rPr lang="en-US" sz="2000" b="0" dirty="0">
                <a:latin typeface="Times New Roman" pitchFamily="18" charset="0"/>
                <a:cs typeface="Times New Roman" pitchFamily="18" charset="0"/>
              </a:rPr>
              <a:t>Dog Boarding </a:t>
            </a:r>
            <a:r>
              <a:rPr lang="en-US" sz="2000" b="0" dirty="0" smtClean="0">
                <a:latin typeface="Times New Roman" pitchFamily="18" charset="0"/>
                <a:cs typeface="Times New Roman" pitchFamily="18" charset="0"/>
              </a:rPr>
              <a:t>Requirements</a:t>
            </a:r>
            <a:endParaRPr lang="en-US" sz="2000" b="0" dirty="0">
              <a:latin typeface="Times New Roman" pitchFamily="18" charset="0"/>
              <a:cs typeface="Times New Roman" pitchFamily="18" charset="0"/>
            </a:endParaRPr>
          </a:p>
          <a:p>
            <a:pPr>
              <a:buFont typeface="Arial" pitchFamily="34" charset="0"/>
              <a:buChar char="•"/>
            </a:pPr>
            <a:r>
              <a:rPr lang="en-US" sz="2000" b="0" dirty="0" smtClean="0">
                <a:latin typeface="Times New Roman" pitchFamily="18" charset="0"/>
                <a:cs typeface="Times New Roman" pitchFamily="18" charset="0"/>
              </a:rPr>
              <a:t>Temperament assessment</a:t>
            </a:r>
            <a:endParaRPr lang="en-US" sz="2000" b="0" dirty="0">
              <a:latin typeface="Times New Roman" pitchFamily="18" charset="0"/>
              <a:cs typeface="Times New Roman" pitchFamily="18" charset="0"/>
            </a:endParaRPr>
          </a:p>
          <a:p>
            <a:pPr>
              <a:buFont typeface="Arial" pitchFamily="34" charset="0"/>
              <a:buChar char="•"/>
            </a:pPr>
            <a:r>
              <a:rPr lang="en-US" sz="2000" b="0" dirty="0">
                <a:latin typeface="Times New Roman" pitchFamily="18" charset="0"/>
                <a:cs typeface="Times New Roman" pitchFamily="18" charset="0"/>
              </a:rPr>
              <a:t>Consider d</a:t>
            </a:r>
            <a:r>
              <a:rPr lang="en-US" sz="2000" b="0" dirty="0" smtClean="0">
                <a:latin typeface="Times New Roman" pitchFamily="18" charset="0"/>
                <a:cs typeface="Times New Roman" pitchFamily="18" charset="0"/>
              </a:rPr>
              <a:t>og’s needs </a:t>
            </a:r>
            <a:r>
              <a:rPr lang="en-US" sz="2000" b="0" dirty="0">
                <a:latin typeface="Times New Roman" pitchFamily="18" charset="0"/>
                <a:cs typeface="Times New Roman" pitchFamily="18" charset="0"/>
              </a:rPr>
              <a:t>and </a:t>
            </a:r>
            <a:r>
              <a:rPr lang="en-US" sz="2000" b="0" dirty="0" smtClean="0">
                <a:latin typeface="Times New Roman" pitchFamily="18" charset="0"/>
                <a:cs typeface="Times New Roman" pitchFamily="18" charset="0"/>
              </a:rPr>
              <a:t>safety</a:t>
            </a:r>
            <a:r>
              <a:rPr lang="en-US" sz="2000" dirty="0">
                <a:latin typeface="Times New Roman" pitchFamily="18" charset="0"/>
                <a:cs typeface="Times New Roman" pitchFamily="18" charset="0"/>
              </a:rPr>
              <a:t> (</a:t>
            </a:r>
            <a:r>
              <a:rPr lang="en-US" sz="2000" b="0" dirty="0">
                <a:latin typeface="Times New Roman" pitchFamily="18" charset="0"/>
                <a:cs typeface="Times New Roman" pitchFamily="18" charset="0"/>
              </a:rPr>
              <a:t>Warwick Et al. 2018). </a:t>
            </a:r>
          </a:p>
          <a:p>
            <a:pPr>
              <a:buFont typeface="Arial" pitchFamily="34" charset="0"/>
              <a:buChar char="•"/>
            </a:pPr>
            <a:r>
              <a:rPr lang="en-US" sz="2000" b="0" dirty="0">
                <a:latin typeface="Times New Roman" pitchFamily="18" charset="0"/>
                <a:cs typeface="Times New Roman" pitchFamily="18" charset="0"/>
              </a:rPr>
              <a:t>Bring Identification</a:t>
            </a:r>
          </a:p>
          <a:p>
            <a:pPr>
              <a:buFont typeface="Arial" pitchFamily="34" charset="0"/>
              <a:buChar char="•"/>
            </a:pPr>
            <a:endParaRPr lang="en-US" sz="20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182846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2000" b="0" dirty="0" smtClean="0">
                <a:latin typeface="Times New Roman" pitchFamily="18" charset="0"/>
                <a:cs typeface="Times New Roman" pitchFamily="18" charset="0"/>
              </a:rPr>
              <a:t>References</a:t>
            </a:r>
          </a:p>
          <a:p>
            <a:r>
              <a:rPr lang="en-US" sz="2000" b="0" dirty="0">
                <a:latin typeface="Times New Roman" pitchFamily="18" charset="0"/>
                <a:cs typeface="Times New Roman" pitchFamily="18" charset="0"/>
              </a:rPr>
              <a:t>Kogan, L. R., Schoenfeld-Tacher, R., Hellyer, P., &amp; Rishniw, M. (2019). Veterinary Student Stress, the Benefit of Canine Pets, and Potential Institutional Support of Dog Ownership. </a:t>
            </a:r>
            <a:r>
              <a:rPr lang="en-US" sz="2000" b="0" i="1" dirty="0">
                <a:latin typeface="Times New Roman" pitchFamily="18" charset="0"/>
                <a:cs typeface="Times New Roman" pitchFamily="18" charset="0"/>
              </a:rPr>
              <a:t>Journal of veterinary medical education</a:t>
            </a:r>
            <a:r>
              <a:rPr lang="en-US" sz="2000" b="0" dirty="0">
                <a:latin typeface="Times New Roman" pitchFamily="18" charset="0"/>
                <a:cs typeface="Times New Roman" pitchFamily="18" charset="0"/>
              </a:rPr>
              <a:t>, </a:t>
            </a:r>
            <a:r>
              <a:rPr lang="en-US" sz="2000" b="0" i="1" dirty="0">
                <a:latin typeface="Times New Roman" pitchFamily="18" charset="0"/>
                <a:cs typeface="Times New Roman" pitchFamily="18" charset="0"/>
              </a:rPr>
              <a:t>46</a:t>
            </a:r>
            <a:r>
              <a:rPr lang="en-US" sz="2000" b="0" dirty="0">
                <a:latin typeface="Times New Roman" pitchFamily="18" charset="0"/>
                <a:cs typeface="Times New Roman" pitchFamily="18" charset="0"/>
              </a:rPr>
              <a:t>(4), 438-448.</a:t>
            </a:r>
          </a:p>
          <a:p>
            <a:r>
              <a:rPr lang="en-US" sz="2000" b="0" dirty="0">
                <a:latin typeface="Times New Roman" pitchFamily="18" charset="0"/>
                <a:cs typeface="Times New Roman" pitchFamily="18" charset="0"/>
              </a:rPr>
              <a:t>Warwick, C., Jessop, M., Arena, P., Pilny, A., &amp; Steedman, C. (2018). Guidelines for inspection of companion and commercial animal establishments. </a:t>
            </a:r>
            <a:r>
              <a:rPr lang="en-US" sz="2000" b="0" i="1" dirty="0">
                <a:latin typeface="Times New Roman" pitchFamily="18" charset="0"/>
                <a:cs typeface="Times New Roman" pitchFamily="18" charset="0"/>
              </a:rPr>
              <a:t>Frontiers in veterinary science</a:t>
            </a:r>
            <a:r>
              <a:rPr lang="en-US" sz="2000" b="0" dirty="0">
                <a:latin typeface="Times New Roman" pitchFamily="18" charset="0"/>
                <a:cs typeface="Times New Roman" pitchFamily="18" charset="0"/>
              </a:rPr>
              <a:t>, </a:t>
            </a:r>
            <a:r>
              <a:rPr lang="en-US" sz="2000" b="0" i="1" dirty="0">
                <a:latin typeface="Times New Roman" pitchFamily="18" charset="0"/>
                <a:cs typeface="Times New Roman" pitchFamily="18" charset="0"/>
              </a:rPr>
              <a:t>5</a:t>
            </a:r>
            <a:r>
              <a:rPr lang="en-US" sz="2000" b="0" dirty="0">
                <a:latin typeface="Times New Roman" pitchFamily="18" charset="0"/>
                <a:cs typeface="Times New Roman" pitchFamily="18" charset="0"/>
              </a:rPr>
              <a:t>, 151.</a:t>
            </a:r>
          </a:p>
          <a:p>
            <a:endParaRPr lang="en-US"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234068134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2889</TotalTime>
  <Words>491</Words>
  <Application>Microsoft Office PowerPoint</Application>
  <PresentationFormat>On-screen Show (4:3)</PresentationFormat>
  <Paragraphs>28</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Angles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admin</dc:creator>
  <cp:lastModifiedBy>BRAYO</cp:lastModifiedBy>
  <cp:revision>512</cp:revision>
  <dcterms:created xsi:type="dcterms:W3CDTF">2017-03-06T17:33:03Z</dcterms:created>
  <dcterms:modified xsi:type="dcterms:W3CDTF">2021-07-04T16:40:03Z</dcterms:modified>
</cp:coreProperties>
</file>